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ArcadeClassic" panose="00000400000000000000" pitchFamily="2" charset="0"/>
      <p:regular r:id="rId15"/>
    </p:embeddedFont>
  </p:embeddedFontLst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1C047-C294-4C29-A2A2-D7087CD06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6A8B7A-5F8B-46BA-825B-58B758DFCC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12123-5E9A-4132-B86D-AF5A69168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5584D-C2DC-46DB-8D18-FACAE8229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8AFD7-060E-4461-8F38-D2D70824A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70265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3EC33-F20D-472B-B8FF-255CC0232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4D110-5E45-4891-9E67-E311450D21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0E851-046F-4383-9F2D-651B2A869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CEB9B-0124-42CA-80B2-CF86279B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688F8-891D-4D8F-AA3C-1B7443ED7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39046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B6D567-4E68-446C-AF65-E7FE82812A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7851FC-3080-457B-A7DE-5C2EF2B5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F7579-98BA-4A7E-9FFC-3385EA8E0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56CFC-6194-4D5F-AABC-C64AE2C17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41DFF-04CD-45B0-ABA9-71E39DEA7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8186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2D717-D2C7-4E59-9A65-95141542C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26F27-6901-43FD-958F-A55CC6647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1CC9F-8D08-4C2B-BADA-01D62B9C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09D10-FA07-4F87-B348-3F38A4755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62692-79B9-45E9-8189-89505B1E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49014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E00F-B047-4A90-9634-237ABED31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81E674-B1AD-4269-95B8-0D8443BFD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5D677-CB7E-43F9-83E1-BCCAAE27A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2A35F-D7B7-44CA-8F64-B168536A4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5B933-6010-4D73-B3FD-E377E01C3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91600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F6A9B-A478-49C2-A6B4-8165B7B58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1D157-ED37-47A2-9B88-61FF796077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60C86B-97B3-48C3-B960-8C1D95F3F9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66510-5D9E-4BDC-AAB5-77C1F37D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982A3-6435-4CFD-9568-F187C2892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6D6DC-F2D1-4477-BD0D-1B06C24E6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333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C23C2-7F15-4787-B88B-B27CB1D55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C9864-3CE0-4000-BE39-06F9FF59E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2A105-506D-4966-B85B-DDCEA888B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D711D-D2A4-477E-AD09-8896C7AFCD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F4C70-752F-43DB-B412-C366E58656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DAC6C0-C4F0-485D-8E47-FEE8BD3C8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4D0299-8736-4084-8A1A-0569324AE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A5B83B-5919-4BFE-BCA3-0A4552323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41006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263C7-B330-453D-A0F7-7BC98260D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C5818E-6655-4AC1-B838-03877AD14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FB630E-8799-41A4-B91E-56BD41C8C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025851-5476-414B-8801-C1201111F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1461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23C649-961C-4C21-B39A-985682B3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D60977-6F9D-464E-8339-AEF14C7A1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4FD28-A264-478B-B605-56D5788E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45612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C6ECA-575C-43F7-965A-B84397FD0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2BAF6-7F71-46CA-87F9-F4C68858A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D67A67-BF85-400B-9B06-B0DE0B70BC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EDE36-1C57-43FB-89C4-33A2BF68B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BB7BD3-A3CB-4106-852E-96FD094F3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B8A470-15C0-490B-8D8C-7D5A78DFF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38002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4295-F55B-437E-BF3D-0E3FD0022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E44078-079A-41F3-846F-13923C79B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8F1897-38BE-4C6A-AF86-3683410C0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A30EAA-B84C-4C0A-A10C-6852F66C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7C8A0-D272-4920-8D7F-DB473445B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894FA7-804F-4C9A-8642-7F4DDF77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89209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3E10A3-B613-4654-9B4A-69B472C9E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08C63-2A1E-4FBF-9B84-37695B1095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85701-CB69-400C-A729-7932165651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2591F-07BB-426E-84BE-319B969D9B86}" type="datetimeFigureOut">
              <a:rPr lang="hr-HR" smtClean="0"/>
              <a:t>10.1.2018.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E0350-E90B-4B69-970D-45CF988D7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3A61A-EC34-499C-BFDF-0ACDC5A07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1D69C-82CB-423F-BA7D-AA9D671E48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48313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9D2B702-AD56-47EF-B8AB-9C37C95684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3930" y="3856516"/>
            <a:ext cx="7144139" cy="391464"/>
          </a:xfrm>
        </p:spPr>
        <p:txBody>
          <a:bodyPr>
            <a:normAutofit lnSpcReduction="10000"/>
          </a:bodyPr>
          <a:lstStyle/>
          <a:p>
            <a:r>
              <a:rPr lang="hr-HR" dirty="0"/>
              <a:t>Nina </a:t>
            </a:r>
            <a:r>
              <a:rPr lang="hr-HR" dirty="0" err="1"/>
              <a:t>Duhović</a:t>
            </a:r>
            <a:r>
              <a:rPr lang="hr-HR" dirty="0"/>
              <a:t>, Matej </a:t>
            </a:r>
            <a:r>
              <a:rPr lang="hr-HR" dirty="0" err="1"/>
              <a:t>Peroš</a:t>
            </a:r>
            <a:r>
              <a:rPr lang="hr-HR" dirty="0"/>
              <a:t>, Josipa Popović, Šime Zečević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BDB367-052F-49ED-99CF-7A4FEFEE9A65}"/>
              </a:ext>
            </a:extLst>
          </p:cNvPr>
          <p:cNvSpPr txBox="1"/>
          <p:nvPr/>
        </p:nvSpPr>
        <p:spPr>
          <a:xfrm>
            <a:off x="2909070" y="2805753"/>
            <a:ext cx="6373861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sz="7500" dirty="0">
                <a:latin typeface="ArcadeClassic" panose="00000400000000000000" pitchFamily="2" charset="0"/>
              </a:rPr>
              <a:t>STEALTH   BLOB</a:t>
            </a:r>
          </a:p>
        </p:txBody>
      </p:sp>
    </p:spTree>
    <p:extLst>
      <p:ext uri="{BB962C8B-B14F-4D97-AF65-F5344CB8AC3E}">
        <p14:creationId xmlns:p14="http://schemas.microsoft.com/office/powerpoint/2010/main" val="419545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64450-D73F-40E9-8297-91B67FA573A5}"/>
              </a:ext>
            </a:extLst>
          </p:cNvPr>
          <p:cNvSpPr/>
          <p:nvPr/>
        </p:nvSpPr>
        <p:spPr>
          <a:xfrm>
            <a:off x="161731" y="126740"/>
            <a:ext cx="5934270" cy="6604517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22C6AA-4303-4603-847A-21395255AD96}"/>
              </a:ext>
            </a:extLst>
          </p:cNvPr>
          <p:cNvSpPr/>
          <p:nvPr/>
        </p:nvSpPr>
        <p:spPr>
          <a:xfrm>
            <a:off x="335902" y="275253"/>
            <a:ext cx="5589037" cy="63074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965E4D-8492-4A76-BAA9-B2E10F1B512B}"/>
              </a:ext>
            </a:extLst>
          </p:cNvPr>
          <p:cNvSpPr txBox="1"/>
          <p:nvPr/>
        </p:nvSpPr>
        <p:spPr>
          <a:xfrm>
            <a:off x="578499" y="559837"/>
            <a:ext cx="52438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5000" dirty="0">
                <a:latin typeface="ArcadeClassic" panose="00000400000000000000" pitchFamily="2" charset="0"/>
              </a:rPr>
              <a:t>TEHNOLOGIJE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041B64-0DC0-4EA1-B814-683027D78141}"/>
              </a:ext>
            </a:extLst>
          </p:cNvPr>
          <p:cNvSpPr txBox="1"/>
          <p:nvPr/>
        </p:nvSpPr>
        <p:spPr>
          <a:xfrm>
            <a:off x="578498" y="1940767"/>
            <a:ext cx="52438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Single </a:t>
            </a:r>
            <a:r>
              <a:rPr lang="hr-HR" dirty="0" err="1"/>
              <a:t>player</a:t>
            </a:r>
            <a:r>
              <a:rPr lang="hr-HR" dirty="0"/>
              <a:t> 2D </a:t>
            </a:r>
            <a:r>
              <a:rPr lang="hr-HR" dirty="0" err="1"/>
              <a:t>Stealth</a:t>
            </a:r>
            <a:r>
              <a:rPr lang="hr-HR" dirty="0"/>
              <a:t> </a:t>
            </a:r>
            <a:r>
              <a:rPr lang="hr-HR" dirty="0" err="1"/>
              <a:t>platformer</a:t>
            </a: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 err="1"/>
              <a:t>Pixel</a:t>
            </a:r>
            <a:r>
              <a:rPr lang="hr-HR" dirty="0"/>
              <a:t> art </a:t>
            </a:r>
            <a:r>
              <a:rPr lang="hr-HR" dirty="0" err="1"/>
              <a:t>style</a:t>
            </a: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 err="1"/>
              <a:t>Unreal</a:t>
            </a:r>
            <a:r>
              <a:rPr lang="hr-HR" dirty="0"/>
              <a:t> </a:t>
            </a:r>
            <a:r>
              <a:rPr lang="hr-HR" dirty="0" err="1"/>
              <a:t>Engine</a:t>
            </a: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Adobe </a:t>
            </a:r>
            <a:r>
              <a:rPr lang="hr-HR" dirty="0" err="1"/>
              <a:t>Illustrator</a:t>
            </a:r>
            <a:r>
              <a:rPr lang="hr-HR" dirty="0"/>
              <a:t> &amp; </a:t>
            </a:r>
            <a:r>
              <a:rPr lang="hr-HR" dirty="0" err="1"/>
              <a:t>Photoshop</a:t>
            </a: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7C9649-89F5-4A9C-88B5-3E8EEF73E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927" y="173222"/>
            <a:ext cx="2743200" cy="3267075"/>
          </a:xfrm>
          <a:prstGeom prst="rect">
            <a:avLst/>
          </a:prstGeom>
        </p:spPr>
      </p:pic>
      <p:pic>
        <p:nvPicPr>
          <p:cNvPr id="5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A6D1D753-49F3-41DE-B49E-FF8ABFE701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728" y="3542328"/>
            <a:ext cx="2517396" cy="2517396"/>
          </a:xfrm>
          <a:prstGeom prst="rect">
            <a:avLst/>
          </a:prstGeom>
        </p:spPr>
      </p:pic>
      <p:pic>
        <p:nvPicPr>
          <p:cNvPr id="14" name="Picture 1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C441553D-4FB7-4CDC-BE5E-CCAA8547B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570" y="3542328"/>
            <a:ext cx="2517396" cy="251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871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64450-D73F-40E9-8297-91B67FA573A5}"/>
              </a:ext>
            </a:extLst>
          </p:cNvPr>
          <p:cNvSpPr/>
          <p:nvPr/>
        </p:nvSpPr>
        <p:spPr>
          <a:xfrm>
            <a:off x="161730" y="126740"/>
            <a:ext cx="11865429" cy="6604517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B55B26-5D04-420F-AD98-790C7EE30B27}"/>
              </a:ext>
            </a:extLst>
          </p:cNvPr>
          <p:cNvSpPr/>
          <p:nvPr/>
        </p:nvSpPr>
        <p:spPr>
          <a:xfrm>
            <a:off x="335902" y="275253"/>
            <a:ext cx="5607698" cy="63074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965E4D-8492-4A76-BAA9-B2E10F1B512B}"/>
              </a:ext>
            </a:extLst>
          </p:cNvPr>
          <p:cNvSpPr txBox="1"/>
          <p:nvPr/>
        </p:nvSpPr>
        <p:spPr>
          <a:xfrm>
            <a:off x="578499" y="559837"/>
            <a:ext cx="52438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5000" dirty="0" err="1">
                <a:latin typeface="ArcadeClassic" panose="00000400000000000000" pitchFamily="2" charset="0"/>
              </a:rPr>
              <a:t>Stealth</a:t>
            </a:r>
            <a:r>
              <a:rPr lang="hr-HR" sz="5000" dirty="0">
                <a:latin typeface="ArcadeClassic" panose="00000400000000000000" pitchFamily="2" charset="0"/>
              </a:rPr>
              <a:t>   </a:t>
            </a:r>
            <a:r>
              <a:rPr lang="hr-HR" sz="5000" dirty="0" err="1">
                <a:latin typeface="ArcadeClassic" panose="00000400000000000000" pitchFamily="2" charset="0"/>
              </a:rPr>
              <a:t>Blob</a:t>
            </a:r>
            <a:endParaRPr lang="hr-HR" sz="5000" dirty="0">
              <a:latin typeface="ArcadeClassic" panose="000004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041B64-0DC0-4EA1-B814-683027D78141}"/>
              </a:ext>
            </a:extLst>
          </p:cNvPr>
          <p:cNvSpPr txBox="1"/>
          <p:nvPr/>
        </p:nvSpPr>
        <p:spPr>
          <a:xfrm>
            <a:off x="578498" y="1940767"/>
            <a:ext cx="52438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Cilj je da igrač, </a:t>
            </a:r>
            <a:r>
              <a:rPr lang="hr-HR" dirty="0" err="1"/>
              <a:t>Blob</a:t>
            </a:r>
            <a:r>
              <a:rPr lang="hr-HR" dirty="0"/>
              <a:t>, dođe do kraja mape, odnosno do idućeg nivoa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Na putu se nalaze razne prepreke, te uvijek postoji nekoliko puteva do cilja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15A650-7292-44B9-88DD-8D6C07C9B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283" y="3972092"/>
            <a:ext cx="1543746" cy="15437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9CE0A6-BAD6-4CFC-90A5-5A92DDA0B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240" y="3972092"/>
            <a:ext cx="1543745" cy="15437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C3798D5-6610-4D0B-82B0-A3B53FD46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10" y="3972092"/>
            <a:ext cx="1543745" cy="154374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EEBDFF7-75A8-42B2-92C0-E79B1287C724}"/>
              </a:ext>
            </a:extLst>
          </p:cNvPr>
          <p:cNvSpPr/>
          <p:nvPr/>
        </p:nvSpPr>
        <p:spPr>
          <a:xfrm>
            <a:off x="6248400" y="275251"/>
            <a:ext cx="5607698" cy="63074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BAC2FA-053F-4F0D-B77C-6759E18FD151}"/>
              </a:ext>
            </a:extLst>
          </p:cNvPr>
          <p:cNvSpPr txBox="1"/>
          <p:nvPr/>
        </p:nvSpPr>
        <p:spPr>
          <a:xfrm>
            <a:off x="6525209" y="559837"/>
            <a:ext cx="52438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5000" dirty="0" err="1">
                <a:latin typeface="ArcadeClassic" panose="00000400000000000000" pitchFamily="2" charset="0"/>
              </a:rPr>
              <a:t>oKOLINA</a:t>
            </a:r>
            <a:endParaRPr lang="hr-HR" sz="5000" dirty="0">
              <a:latin typeface="ArcadeClassic" panose="000004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AA85A-6A1B-4A86-9A3F-6F993838511B}"/>
              </a:ext>
            </a:extLst>
          </p:cNvPr>
          <p:cNvSpPr txBox="1"/>
          <p:nvPr/>
        </p:nvSpPr>
        <p:spPr>
          <a:xfrm>
            <a:off x="6410130" y="1940766"/>
            <a:ext cx="524380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Okolina se sastoji od nekoliko različitih vrsta platformi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Regularne platforme (mogu se kretati)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Uništive platforme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Nestajuće platforme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pic>
        <p:nvPicPr>
          <p:cNvPr id="23" name="Picture 22" descr="A picture containing monitor&#10;&#10;Description generated with high confidence">
            <a:extLst>
              <a:ext uri="{FF2B5EF4-FFF2-40B4-BE49-F238E27FC236}">
                <a16:creationId xmlns:a16="http://schemas.microsoft.com/office/drawing/2014/main" id="{DDD087F4-00E3-4A36-999E-36F1971F0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502" y="2927062"/>
            <a:ext cx="1829217" cy="609739"/>
          </a:xfrm>
          <a:prstGeom prst="rect">
            <a:avLst/>
          </a:prstGeom>
        </p:spPr>
      </p:pic>
      <p:pic>
        <p:nvPicPr>
          <p:cNvPr id="25" name="Picture 24" descr="A picture containing building&#10;&#10;Description generated with high confidence">
            <a:extLst>
              <a:ext uri="{FF2B5EF4-FFF2-40B4-BE49-F238E27FC236}">
                <a16:creationId xmlns:a16="http://schemas.microsoft.com/office/drawing/2014/main" id="{36E77B5A-27CC-4398-9AAE-749D8D497F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1878" y="5210967"/>
            <a:ext cx="1829217" cy="60973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6883506-7D9F-463A-B453-97400DFFA7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501" y="4036781"/>
            <a:ext cx="1829217" cy="60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234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64450-D73F-40E9-8297-91B67FA573A5}"/>
              </a:ext>
            </a:extLst>
          </p:cNvPr>
          <p:cNvSpPr/>
          <p:nvPr/>
        </p:nvSpPr>
        <p:spPr>
          <a:xfrm>
            <a:off x="161730" y="126740"/>
            <a:ext cx="11865429" cy="6604517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B55B26-5D04-420F-AD98-790C7EE30B27}"/>
              </a:ext>
            </a:extLst>
          </p:cNvPr>
          <p:cNvSpPr/>
          <p:nvPr/>
        </p:nvSpPr>
        <p:spPr>
          <a:xfrm>
            <a:off x="335902" y="275253"/>
            <a:ext cx="5607698" cy="63074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965E4D-8492-4A76-BAA9-B2E10F1B512B}"/>
              </a:ext>
            </a:extLst>
          </p:cNvPr>
          <p:cNvSpPr txBox="1"/>
          <p:nvPr/>
        </p:nvSpPr>
        <p:spPr>
          <a:xfrm>
            <a:off x="578499" y="559837"/>
            <a:ext cx="52438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5000" dirty="0">
                <a:latin typeface="ArcadeClassic" panose="00000400000000000000" pitchFamily="2" charset="0"/>
              </a:rPr>
              <a:t>ZAMKE i plusevi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041B64-0DC0-4EA1-B814-683027D78141}"/>
              </a:ext>
            </a:extLst>
          </p:cNvPr>
          <p:cNvSpPr txBox="1"/>
          <p:nvPr/>
        </p:nvSpPr>
        <p:spPr>
          <a:xfrm>
            <a:off x="578498" y="1940767"/>
            <a:ext cx="524380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Kao jedna od prepreka, u nivoima se nalaze zamke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Prilikom kontakta s njima </a:t>
            </a:r>
            <a:r>
              <a:rPr lang="hr-HR" dirty="0" err="1"/>
              <a:t>Blob</a:t>
            </a:r>
            <a:r>
              <a:rPr lang="hr-HR" dirty="0"/>
              <a:t> gubi dio svog života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Kako bi se </a:t>
            </a:r>
            <a:r>
              <a:rPr lang="hr-HR" dirty="0" err="1"/>
              <a:t>Blobu</a:t>
            </a:r>
            <a:r>
              <a:rPr lang="hr-HR" dirty="0"/>
              <a:t> vratio dio života izgubljenog na zamkama postoje plusevi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Češći plusevi koji mu vrate manje života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Rjeđi plusevi koji mu vrate veći dio života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EBDFF7-75A8-42B2-92C0-E79B1287C724}"/>
              </a:ext>
            </a:extLst>
          </p:cNvPr>
          <p:cNvSpPr/>
          <p:nvPr/>
        </p:nvSpPr>
        <p:spPr>
          <a:xfrm>
            <a:off x="6248400" y="275251"/>
            <a:ext cx="5607698" cy="63074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BAC2FA-053F-4F0D-B77C-6759E18FD151}"/>
              </a:ext>
            </a:extLst>
          </p:cNvPr>
          <p:cNvSpPr txBox="1"/>
          <p:nvPr/>
        </p:nvSpPr>
        <p:spPr>
          <a:xfrm>
            <a:off x="6525209" y="559837"/>
            <a:ext cx="52438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5000" dirty="0">
                <a:latin typeface="ArcadeClassic" panose="00000400000000000000" pitchFamily="2" charset="0"/>
              </a:rPr>
              <a:t>NEPRIJATELJI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AA85A-6A1B-4A86-9A3F-6F993838511B}"/>
              </a:ext>
            </a:extLst>
          </p:cNvPr>
          <p:cNvSpPr txBox="1"/>
          <p:nvPr/>
        </p:nvSpPr>
        <p:spPr>
          <a:xfrm>
            <a:off x="6410130" y="1940766"/>
            <a:ext cx="52438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Kao glavna prepreka u igrici postoje neprijatelji koji patroliraju između određenih točaka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Ukoliko uoče igrača krenut će ga proganjati sve dok se isti ne sakrije ili umre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Kako bi izbjegao da ga neprijatelj uoči </a:t>
            </a:r>
            <a:r>
              <a:rPr lang="hr-HR" dirty="0" err="1"/>
              <a:t>Blob</a:t>
            </a:r>
            <a:r>
              <a:rPr lang="hr-HR" dirty="0"/>
              <a:t> se može prerušiti u grm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C57059-E878-4B56-B2B9-5FC606BB2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579" y="2937898"/>
            <a:ext cx="2163784" cy="406396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high confidence">
            <a:extLst>
              <a:ext uri="{FF2B5EF4-FFF2-40B4-BE49-F238E27FC236}">
                <a16:creationId xmlns:a16="http://schemas.microsoft.com/office/drawing/2014/main" id="{0A331978-FA07-4023-9C8D-ED459964C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881" y="5655036"/>
            <a:ext cx="609739" cy="609739"/>
          </a:xfrm>
          <a:prstGeom prst="rect">
            <a:avLst/>
          </a:prstGeom>
        </p:spPr>
      </p:pic>
      <p:pic>
        <p:nvPicPr>
          <p:cNvPr id="11" name="Picture 10" descr="A close up of a device&#10;&#10;Description generated with high confidence">
            <a:extLst>
              <a:ext uri="{FF2B5EF4-FFF2-40B4-BE49-F238E27FC236}">
                <a16:creationId xmlns:a16="http://schemas.microsoft.com/office/drawing/2014/main" id="{28E44FC1-AC67-439B-9543-D9A02FBF53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105" y="4517410"/>
            <a:ext cx="609739" cy="609739"/>
          </a:xfrm>
          <a:prstGeom prst="rect">
            <a:avLst/>
          </a:prstGeom>
        </p:spPr>
      </p:pic>
      <p:pic>
        <p:nvPicPr>
          <p:cNvPr id="14" name="Picture 13" descr="A picture containing object&#10;&#10;Description generated with very high confidence">
            <a:extLst>
              <a:ext uri="{FF2B5EF4-FFF2-40B4-BE49-F238E27FC236}">
                <a16:creationId xmlns:a16="http://schemas.microsoft.com/office/drawing/2014/main" id="{29896943-899B-4130-BE80-5B0130B8A2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965" y="4249090"/>
            <a:ext cx="1583492" cy="158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39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64450-D73F-40E9-8297-91B67FA573A5}"/>
              </a:ext>
            </a:extLst>
          </p:cNvPr>
          <p:cNvSpPr/>
          <p:nvPr/>
        </p:nvSpPr>
        <p:spPr>
          <a:xfrm>
            <a:off x="161730" y="126740"/>
            <a:ext cx="11865429" cy="6604517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B55B26-5D04-420F-AD98-790C7EE30B27}"/>
              </a:ext>
            </a:extLst>
          </p:cNvPr>
          <p:cNvSpPr/>
          <p:nvPr/>
        </p:nvSpPr>
        <p:spPr>
          <a:xfrm>
            <a:off x="335902" y="275253"/>
            <a:ext cx="5607698" cy="63074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965E4D-8492-4A76-BAA9-B2E10F1B512B}"/>
              </a:ext>
            </a:extLst>
          </p:cNvPr>
          <p:cNvSpPr txBox="1"/>
          <p:nvPr/>
        </p:nvSpPr>
        <p:spPr>
          <a:xfrm>
            <a:off x="578499" y="559837"/>
            <a:ext cx="52438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5000" dirty="0">
                <a:latin typeface="ArcadeClassic" panose="00000400000000000000" pitchFamily="2" charset="0"/>
              </a:rPr>
              <a:t>BLOB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041B64-0DC0-4EA1-B814-683027D78141}"/>
              </a:ext>
            </a:extLst>
          </p:cNvPr>
          <p:cNvSpPr txBox="1"/>
          <p:nvPr/>
        </p:nvSpPr>
        <p:spPr>
          <a:xfrm>
            <a:off x="578498" y="1940767"/>
            <a:ext cx="52438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Trčanje – za kretanje po ravnim ili relativno ravnim površinama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Skok – skok na platforme ili preko zamki/neprijatelja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Dupli skok – za visoke platforme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Skok na zid – skakanje između dva visoka zida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Skrivanje – pretvaranje u grm kako nas neprijatelj ne bi opazio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Pucanje projektila – uništavanje određenih platformi, neprijatelja i pluseva (košta dio života)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EBDFF7-75A8-42B2-92C0-E79B1287C724}"/>
              </a:ext>
            </a:extLst>
          </p:cNvPr>
          <p:cNvSpPr/>
          <p:nvPr/>
        </p:nvSpPr>
        <p:spPr>
          <a:xfrm>
            <a:off x="6248400" y="275251"/>
            <a:ext cx="5607698" cy="63074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BAC2FA-053F-4F0D-B77C-6759E18FD151}"/>
              </a:ext>
            </a:extLst>
          </p:cNvPr>
          <p:cNvSpPr txBox="1"/>
          <p:nvPr/>
        </p:nvSpPr>
        <p:spPr>
          <a:xfrm>
            <a:off x="6525209" y="559837"/>
            <a:ext cx="52438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5000" dirty="0">
                <a:latin typeface="ArcadeClassic" panose="00000400000000000000" pitchFamily="2" charset="0"/>
              </a:rPr>
              <a:t>GUI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AA85A-6A1B-4A86-9A3F-6F993838511B}"/>
              </a:ext>
            </a:extLst>
          </p:cNvPr>
          <p:cNvSpPr txBox="1"/>
          <p:nvPr/>
        </p:nvSpPr>
        <p:spPr>
          <a:xfrm>
            <a:off x="6410130" y="1940766"/>
            <a:ext cx="524380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Glavni izbornik – prilikom ulaska u igru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Izbornik s kontrolama – popis svih kontrola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Izbornik za pauzu – kako bi se omogućilo privremeno prekidanje igranja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Ekran smrti – prilikom smrti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Health bar – grafički prikazuje koliko života nam je preostalo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9D45EC-B491-41A0-B473-B4CDFC61A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13" y="4766948"/>
            <a:ext cx="4714875" cy="12668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C92312-6475-4FB3-9441-1221AE071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234" y="2271868"/>
            <a:ext cx="2867706" cy="16305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C919DC-CF55-44B6-BCE7-5E1C0BC482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8562" y="5652773"/>
            <a:ext cx="382905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749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64450-D73F-40E9-8297-91B67FA573A5}"/>
              </a:ext>
            </a:extLst>
          </p:cNvPr>
          <p:cNvSpPr/>
          <p:nvPr/>
        </p:nvSpPr>
        <p:spPr>
          <a:xfrm>
            <a:off x="6096000" y="126740"/>
            <a:ext cx="5931159" cy="6604517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EBDFF7-75A8-42B2-92C0-E79B1287C724}"/>
              </a:ext>
            </a:extLst>
          </p:cNvPr>
          <p:cNvSpPr/>
          <p:nvPr/>
        </p:nvSpPr>
        <p:spPr>
          <a:xfrm>
            <a:off x="6248400" y="275251"/>
            <a:ext cx="5607698" cy="63074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BAC2FA-053F-4F0D-B77C-6759E18FD151}"/>
              </a:ext>
            </a:extLst>
          </p:cNvPr>
          <p:cNvSpPr txBox="1"/>
          <p:nvPr/>
        </p:nvSpPr>
        <p:spPr>
          <a:xfrm>
            <a:off x="6525209" y="559837"/>
            <a:ext cx="52438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5000" dirty="0" err="1">
                <a:latin typeface="ArcadeClassic" panose="00000400000000000000" pitchFamily="2" charset="0"/>
              </a:rPr>
              <a:t>Buducnost</a:t>
            </a:r>
            <a:endParaRPr lang="hr-HR" sz="5000" dirty="0">
              <a:latin typeface="ArcadeClassic" panose="000004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AA85A-6A1B-4A86-9A3F-6F993838511B}"/>
              </a:ext>
            </a:extLst>
          </p:cNvPr>
          <p:cNvSpPr txBox="1"/>
          <p:nvPr/>
        </p:nvSpPr>
        <p:spPr>
          <a:xfrm>
            <a:off x="6410130" y="1940766"/>
            <a:ext cx="52438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Moguća poboljšanja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Omogućiti skupljanje neke vrste novčića ili artefakata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Raznovrsni neprijatelji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Više vrsta projektila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Nove vrste platformi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Implementacija novih mehanika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335C31-35E2-4F12-8A41-0E1745E32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41" y="1993069"/>
            <a:ext cx="5728995" cy="287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567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F459FFFC-17DB-4DA7-B7B8-BF1AAA964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299" y="2775044"/>
            <a:ext cx="6306645" cy="130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825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294</Words>
  <Application>Microsoft Office PowerPoint</Application>
  <PresentationFormat>Widescreen</PresentationFormat>
  <Paragraphs>70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ArcadeClassic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STEALTH   BLOB</dc:title>
  <dc:creator>Josipa Popović</dc:creator>
  <cp:lastModifiedBy>Josipa Popović</cp:lastModifiedBy>
  <cp:revision>20</cp:revision>
  <dcterms:created xsi:type="dcterms:W3CDTF">2018-01-10T11:01:17Z</dcterms:created>
  <dcterms:modified xsi:type="dcterms:W3CDTF">2018-01-10T15:39:11Z</dcterms:modified>
</cp:coreProperties>
</file>

<file path=docProps/thumbnail.jpeg>
</file>